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678535"/>
            <a:ext cx="7654729" cy="2957287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Noviembre 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Contraloría Interna,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actos protocolarios de Entrega-Recepción.</a:t>
            </a:r>
            <a:endParaRPr lang="es-MX" sz="175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30/noviembre/2024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68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Erika Oyervides</cp:lastModifiedBy>
  <cp:revision>88</cp:revision>
  <dcterms:created xsi:type="dcterms:W3CDTF">2018-06-11T17:30:58Z</dcterms:created>
  <dcterms:modified xsi:type="dcterms:W3CDTF">2024-12-03T18:13:26Z</dcterms:modified>
</cp:coreProperties>
</file>